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2858750" cx="10287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050">
          <p15:clr>
            <a:srgbClr val="747775"/>
          </p15:clr>
        </p15:guide>
        <p15:guide id="2" pos="32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050" orient="horz"/>
        <p:guide pos="32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57721" y="685800"/>
            <a:ext cx="2743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057721" y="685800"/>
            <a:ext cx="2743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50672" y="1861438"/>
            <a:ext cx="9585600" cy="5131500"/>
          </a:xfrm>
          <a:prstGeom prst="rect">
            <a:avLst/>
          </a:prstGeom>
        </p:spPr>
        <p:txBody>
          <a:bodyPr anchorCtr="0" anchor="b" bIns="144750" lIns="144750" spcFirstLastPara="1" rIns="144750" wrap="square" tIns="144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1pPr>
            <a:lvl2pPr lvl="1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2pPr>
            <a:lvl3pPr lvl="2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3pPr>
            <a:lvl4pPr lvl="3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4pPr>
            <a:lvl5pPr lvl="4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5pPr>
            <a:lvl6pPr lvl="5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6pPr>
            <a:lvl7pPr lvl="6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7pPr>
            <a:lvl8pPr lvl="7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8pPr>
            <a:lvl9pPr lvl="8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50663" y="7085313"/>
            <a:ext cx="9585600" cy="1981500"/>
          </a:xfrm>
          <a:prstGeom prst="rect">
            <a:avLst/>
          </a:prstGeom>
        </p:spPr>
        <p:txBody>
          <a:bodyPr anchorCtr="0" anchor="t" bIns="144750" lIns="144750" spcFirstLastPara="1" rIns="144750" wrap="square" tIns="1447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531515" y="11658042"/>
            <a:ext cx="617400" cy="984000"/>
          </a:xfrm>
          <a:prstGeom prst="rect">
            <a:avLst/>
          </a:prstGeom>
        </p:spPr>
        <p:txBody>
          <a:bodyPr anchorCtr="0" anchor="ctr" bIns="144750" lIns="144750" spcFirstLastPara="1" rIns="144750" wrap="square" tIns="144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50663" y="2765313"/>
            <a:ext cx="9585600" cy="4908900"/>
          </a:xfrm>
          <a:prstGeom prst="rect">
            <a:avLst/>
          </a:prstGeom>
        </p:spPr>
        <p:txBody>
          <a:bodyPr anchorCtr="0" anchor="b" bIns="144750" lIns="144750" spcFirstLastPara="1" rIns="144750" wrap="square" tIns="144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50663" y="7880563"/>
            <a:ext cx="9585600" cy="3252000"/>
          </a:xfrm>
          <a:prstGeom prst="rect">
            <a:avLst/>
          </a:prstGeom>
        </p:spPr>
        <p:txBody>
          <a:bodyPr anchorCtr="0" anchor="t" bIns="144750" lIns="144750" spcFirstLastPara="1" rIns="144750" wrap="square" tIns="144750">
            <a:normAutofit/>
          </a:bodyPr>
          <a:lstStyle>
            <a:lvl1pPr indent="-412750" lvl="0" marL="457200" algn="ctr">
              <a:spcBef>
                <a:spcPts val="0"/>
              </a:spcBef>
              <a:spcAft>
                <a:spcPts val="0"/>
              </a:spcAft>
              <a:buSzPts val="2900"/>
              <a:buChar char="●"/>
              <a:defRPr/>
            </a:lvl1pPr>
            <a:lvl2pPr indent="-368300" lvl="1" marL="9144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531515" y="11658042"/>
            <a:ext cx="617400" cy="984000"/>
          </a:xfrm>
          <a:prstGeom prst="rect">
            <a:avLst/>
          </a:prstGeom>
        </p:spPr>
        <p:txBody>
          <a:bodyPr anchorCtr="0" anchor="ctr" bIns="144750" lIns="144750" spcFirstLastPara="1" rIns="144750" wrap="square" tIns="144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531515" y="11658042"/>
            <a:ext cx="617400" cy="984000"/>
          </a:xfrm>
          <a:prstGeom prst="rect">
            <a:avLst/>
          </a:prstGeom>
        </p:spPr>
        <p:txBody>
          <a:bodyPr anchorCtr="0" anchor="ctr" bIns="144750" lIns="144750" spcFirstLastPara="1" rIns="144750" wrap="square" tIns="144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50663" y="5377125"/>
            <a:ext cx="9585600" cy="2104500"/>
          </a:xfrm>
          <a:prstGeom prst="rect">
            <a:avLst/>
          </a:prstGeom>
        </p:spPr>
        <p:txBody>
          <a:bodyPr anchorCtr="0" anchor="ctr" bIns="144750" lIns="144750" spcFirstLastPara="1" rIns="144750" wrap="square" tIns="144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531515" y="11658042"/>
            <a:ext cx="617400" cy="984000"/>
          </a:xfrm>
          <a:prstGeom prst="rect">
            <a:avLst/>
          </a:prstGeom>
        </p:spPr>
        <p:txBody>
          <a:bodyPr anchorCtr="0" anchor="ctr" bIns="144750" lIns="144750" spcFirstLastPara="1" rIns="144750" wrap="square" tIns="144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50663" y="1112563"/>
            <a:ext cx="9585600" cy="1431600"/>
          </a:xfrm>
          <a:prstGeom prst="rect">
            <a:avLst/>
          </a:prstGeom>
        </p:spPr>
        <p:txBody>
          <a:bodyPr anchorCtr="0" anchor="t" bIns="144750" lIns="144750" spcFirstLastPara="1" rIns="144750" wrap="square" tIns="144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50663" y="2881188"/>
            <a:ext cx="9585600" cy="8541000"/>
          </a:xfrm>
          <a:prstGeom prst="rect">
            <a:avLst/>
          </a:prstGeom>
        </p:spPr>
        <p:txBody>
          <a:bodyPr anchorCtr="0" anchor="t" bIns="144750" lIns="144750" spcFirstLastPara="1" rIns="144750" wrap="square" tIns="144750">
            <a:normAutofit/>
          </a:bodyPr>
          <a:lstStyle>
            <a:lvl1pPr indent="-412750" lvl="0" marL="457200">
              <a:spcBef>
                <a:spcPts val="0"/>
              </a:spcBef>
              <a:spcAft>
                <a:spcPts val="0"/>
              </a:spcAft>
              <a:buSzPts val="29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531515" y="11658042"/>
            <a:ext cx="617400" cy="984000"/>
          </a:xfrm>
          <a:prstGeom prst="rect">
            <a:avLst/>
          </a:prstGeom>
        </p:spPr>
        <p:txBody>
          <a:bodyPr anchorCtr="0" anchor="ctr" bIns="144750" lIns="144750" spcFirstLastPara="1" rIns="144750" wrap="square" tIns="144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50663" y="1112563"/>
            <a:ext cx="9585600" cy="1431600"/>
          </a:xfrm>
          <a:prstGeom prst="rect">
            <a:avLst/>
          </a:prstGeom>
        </p:spPr>
        <p:txBody>
          <a:bodyPr anchorCtr="0" anchor="t" bIns="144750" lIns="144750" spcFirstLastPara="1" rIns="144750" wrap="square" tIns="144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50663" y="2881188"/>
            <a:ext cx="4500000" cy="8541000"/>
          </a:xfrm>
          <a:prstGeom prst="rect">
            <a:avLst/>
          </a:prstGeom>
        </p:spPr>
        <p:txBody>
          <a:bodyPr anchorCtr="0" anchor="t" bIns="144750" lIns="144750" spcFirstLastPara="1" rIns="144750" wrap="square" tIns="14475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436450" y="2881188"/>
            <a:ext cx="4500000" cy="8541000"/>
          </a:xfrm>
          <a:prstGeom prst="rect">
            <a:avLst/>
          </a:prstGeom>
        </p:spPr>
        <p:txBody>
          <a:bodyPr anchorCtr="0" anchor="t" bIns="144750" lIns="144750" spcFirstLastPara="1" rIns="144750" wrap="square" tIns="14475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531515" y="11658042"/>
            <a:ext cx="617400" cy="984000"/>
          </a:xfrm>
          <a:prstGeom prst="rect">
            <a:avLst/>
          </a:prstGeom>
        </p:spPr>
        <p:txBody>
          <a:bodyPr anchorCtr="0" anchor="ctr" bIns="144750" lIns="144750" spcFirstLastPara="1" rIns="144750" wrap="square" tIns="144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50663" y="1112563"/>
            <a:ext cx="9585600" cy="1431600"/>
          </a:xfrm>
          <a:prstGeom prst="rect">
            <a:avLst/>
          </a:prstGeom>
        </p:spPr>
        <p:txBody>
          <a:bodyPr anchorCtr="0" anchor="t" bIns="144750" lIns="144750" spcFirstLastPara="1" rIns="144750" wrap="square" tIns="144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531515" y="11658042"/>
            <a:ext cx="617400" cy="984000"/>
          </a:xfrm>
          <a:prstGeom prst="rect">
            <a:avLst/>
          </a:prstGeom>
        </p:spPr>
        <p:txBody>
          <a:bodyPr anchorCtr="0" anchor="ctr" bIns="144750" lIns="144750" spcFirstLastPara="1" rIns="144750" wrap="square" tIns="144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50663" y="1389000"/>
            <a:ext cx="3159000" cy="1889100"/>
          </a:xfrm>
          <a:prstGeom prst="rect">
            <a:avLst/>
          </a:prstGeom>
        </p:spPr>
        <p:txBody>
          <a:bodyPr anchorCtr="0" anchor="b" bIns="144750" lIns="144750" spcFirstLastPara="1" rIns="144750" wrap="square" tIns="144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50663" y="3474000"/>
            <a:ext cx="3159000" cy="7948500"/>
          </a:xfrm>
          <a:prstGeom prst="rect">
            <a:avLst/>
          </a:prstGeom>
        </p:spPr>
        <p:txBody>
          <a:bodyPr anchorCtr="0" anchor="t" bIns="144750" lIns="144750" spcFirstLastPara="1" rIns="144750" wrap="square" tIns="14475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531515" y="11658042"/>
            <a:ext cx="617400" cy="984000"/>
          </a:xfrm>
          <a:prstGeom prst="rect">
            <a:avLst/>
          </a:prstGeom>
        </p:spPr>
        <p:txBody>
          <a:bodyPr anchorCtr="0" anchor="ctr" bIns="144750" lIns="144750" spcFirstLastPara="1" rIns="144750" wrap="square" tIns="144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51531" y="1125375"/>
            <a:ext cx="7163700" cy="10227000"/>
          </a:xfrm>
          <a:prstGeom prst="rect">
            <a:avLst/>
          </a:prstGeom>
        </p:spPr>
        <p:txBody>
          <a:bodyPr anchorCtr="0" anchor="ctr" bIns="144750" lIns="144750" spcFirstLastPara="1" rIns="144750" wrap="square" tIns="144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531515" y="11658042"/>
            <a:ext cx="617400" cy="984000"/>
          </a:xfrm>
          <a:prstGeom prst="rect">
            <a:avLst/>
          </a:prstGeom>
        </p:spPr>
        <p:txBody>
          <a:bodyPr anchorCtr="0" anchor="ctr" bIns="144750" lIns="144750" spcFirstLastPara="1" rIns="144750" wrap="square" tIns="144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312"/>
            <a:ext cx="5143500" cy="1285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44750" lIns="144750" spcFirstLastPara="1" rIns="144750" wrap="square" tIns="1447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8688" y="3082938"/>
            <a:ext cx="4550700" cy="3705900"/>
          </a:xfrm>
          <a:prstGeom prst="rect">
            <a:avLst/>
          </a:prstGeom>
        </p:spPr>
        <p:txBody>
          <a:bodyPr anchorCtr="0" anchor="b" bIns="144750" lIns="144750" spcFirstLastPara="1" rIns="144750" wrap="square" tIns="144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1pPr>
            <a:lvl2pPr lvl="1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2pPr>
            <a:lvl3pPr lvl="2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3pPr>
            <a:lvl4pPr lvl="3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4pPr>
            <a:lvl5pPr lvl="4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5pPr>
            <a:lvl6pPr lvl="5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6pPr>
            <a:lvl7pPr lvl="6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7pPr>
            <a:lvl8pPr lvl="7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8pPr>
            <a:lvl9pPr lvl="8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8688" y="7007688"/>
            <a:ext cx="4550700" cy="3087900"/>
          </a:xfrm>
          <a:prstGeom prst="rect">
            <a:avLst/>
          </a:prstGeom>
        </p:spPr>
        <p:txBody>
          <a:bodyPr anchorCtr="0" anchor="t" bIns="144750" lIns="144750" spcFirstLastPara="1" rIns="144750" wrap="square" tIns="1447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556938" y="1810188"/>
            <a:ext cx="4316700" cy="9237600"/>
          </a:xfrm>
          <a:prstGeom prst="rect">
            <a:avLst/>
          </a:prstGeom>
        </p:spPr>
        <p:txBody>
          <a:bodyPr anchorCtr="0" anchor="ctr" bIns="144750" lIns="144750" spcFirstLastPara="1" rIns="144750" wrap="square" tIns="144750">
            <a:normAutofit/>
          </a:bodyPr>
          <a:lstStyle>
            <a:lvl1pPr indent="-412750" lvl="0" marL="457200">
              <a:spcBef>
                <a:spcPts val="0"/>
              </a:spcBef>
              <a:spcAft>
                <a:spcPts val="0"/>
              </a:spcAft>
              <a:buSzPts val="29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531515" y="11658042"/>
            <a:ext cx="617400" cy="984000"/>
          </a:xfrm>
          <a:prstGeom prst="rect">
            <a:avLst/>
          </a:prstGeom>
        </p:spPr>
        <p:txBody>
          <a:bodyPr anchorCtr="0" anchor="ctr" bIns="144750" lIns="144750" spcFirstLastPara="1" rIns="144750" wrap="square" tIns="144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50663" y="10576438"/>
            <a:ext cx="6748800" cy="1512900"/>
          </a:xfrm>
          <a:prstGeom prst="rect">
            <a:avLst/>
          </a:prstGeom>
        </p:spPr>
        <p:txBody>
          <a:bodyPr anchorCtr="0" anchor="ctr" bIns="144750" lIns="144750" spcFirstLastPara="1" rIns="144750" wrap="square" tIns="1447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531515" y="11658042"/>
            <a:ext cx="617400" cy="984000"/>
          </a:xfrm>
          <a:prstGeom prst="rect">
            <a:avLst/>
          </a:prstGeom>
        </p:spPr>
        <p:txBody>
          <a:bodyPr anchorCtr="0" anchor="ctr" bIns="144750" lIns="144750" spcFirstLastPara="1" rIns="144750" wrap="square" tIns="144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50663" y="1112563"/>
            <a:ext cx="9585600" cy="14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4750" lIns="144750" spcFirstLastPara="1" rIns="144750" wrap="square" tIns="144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50663" y="2881188"/>
            <a:ext cx="9585600" cy="85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44750" lIns="144750" spcFirstLastPara="1" rIns="144750" wrap="square" tIns="144750">
            <a:normAutofit/>
          </a:bodyPr>
          <a:lstStyle>
            <a:lvl1pPr indent="-4127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Char char="●"/>
              <a:defRPr sz="2900">
                <a:solidFill>
                  <a:schemeClr val="dk2"/>
                </a:solidFill>
              </a:defRPr>
            </a:lvl1pPr>
            <a:lvl2pPr indent="-3683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2pPr>
            <a:lvl3pPr indent="-3683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3pPr>
            <a:lvl4pPr indent="-3683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4pPr>
            <a:lvl5pPr indent="-3683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5pPr>
            <a:lvl6pPr indent="-3683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6pPr>
            <a:lvl7pPr indent="-3683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7pPr>
            <a:lvl8pPr indent="-3683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8pPr>
            <a:lvl9pPr indent="-3683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531515" y="11658042"/>
            <a:ext cx="617400" cy="98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4750" lIns="144750" spcFirstLastPara="1" rIns="144750" wrap="square" tIns="144750">
            <a:normAutofit/>
          </a:bodyPr>
          <a:lstStyle>
            <a:lvl1pPr lvl="0" algn="r">
              <a:buNone/>
              <a:defRPr sz="1600">
                <a:solidFill>
                  <a:schemeClr val="dk2"/>
                </a:solidFill>
              </a:defRPr>
            </a:lvl1pPr>
            <a:lvl2pPr lvl="1" algn="r">
              <a:buNone/>
              <a:defRPr sz="1600">
                <a:solidFill>
                  <a:schemeClr val="dk2"/>
                </a:solidFill>
              </a:defRPr>
            </a:lvl2pPr>
            <a:lvl3pPr lvl="2" algn="r">
              <a:buNone/>
              <a:defRPr sz="1600">
                <a:solidFill>
                  <a:schemeClr val="dk2"/>
                </a:solidFill>
              </a:defRPr>
            </a:lvl3pPr>
            <a:lvl4pPr lvl="3" algn="r">
              <a:buNone/>
              <a:defRPr sz="1600">
                <a:solidFill>
                  <a:schemeClr val="dk2"/>
                </a:solidFill>
              </a:defRPr>
            </a:lvl4pPr>
            <a:lvl5pPr lvl="4" algn="r">
              <a:buNone/>
              <a:defRPr sz="1600">
                <a:solidFill>
                  <a:schemeClr val="dk2"/>
                </a:solidFill>
              </a:defRPr>
            </a:lvl5pPr>
            <a:lvl6pPr lvl="5" algn="r">
              <a:buNone/>
              <a:defRPr sz="1600">
                <a:solidFill>
                  <a:schemeClr val="dk2"/>
                </a:solidFill>
              </a:defRPr>
            </a:lvl6pPr>
            <a:lvl7pPr lvl="6" algn="r">
              <a:buNone/>
              <a:defRPr sz="1600">
                <a:solidFill>
                  <a:schemeClr val="dk2"/>
                </a:solidFill>
              </a:defRPr>
            </a:lvl7pPr>
            <a:lvl8pPr lvl="7" algn="r">
              <a:buNone/>
              <a:defRPr sz="1600">
                <a:solidFill>
                  <a:schemeClr val="dk2"/>
                </a:solidFill>
              </a:defRPr>
            </a:lvl8pPr>
            <a:lvl9pPr lvl="8" algn="r">
              <a:buNone/>
              <a:defRPr sz="1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287000" cy="128587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517300" y="7907400"/>
            <a:ext cx="39906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2300"/>
              <a:t>Insira o local da agência</a:t>
            </a:r>
            <a:endParaRPr i="1" sz="2300"/>
          </a:p>
        </p:txBody>
      </p:sp>
      <p:sp>
        <p:nvSpPr>
          <p:cNvPr id="56" name="Google Shape;56;p13"/>
          <p:cNvSpPr txBox="1"/>
          <p:nvPr/>
        </p:nvSpPr>
        <p:spPr>
          <a:xfrm>
            <a:off x="517300" y="9365375"/>
            <a:ext cx="39906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2300"/>
              <a:t>Insira a data final</a:t>
            </a:r>
            <a:endParaRPr i="1" sz="2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